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6"/>
  </p:notesMasterIdLst>
  <p:sldIdLst>
    <p:sldId id="276" r:id="rId2"/>
    <p:sldId id="277" r:id="rId3"/>
    <p:sldId id="278" r:id="rId4"/>
    <p:sldId id="279" r:id="rId5"/>
    <p:sldId id="280" r:id="rId6"/>
    <p:sldId id="281" r:id="rId7"/>
    <p:sldId id="283" r:id="rId8"/>
    <p:sldId id="284" r:id="rId9"/>
    <p:sldId id="285" r:id="rId10"/>
    <p:sldId id="282" r:id="rId11"/>
    <p:sldId id="286" r:id="rId12"/>
    <p:sldId id="287" r:id="rId13"/>
    <p:sldId id="288" r:id="rId14"/>
    <p:sldId id="28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108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B0D3B-C79F-4C27-84A7-47AE64A608B6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B72C0-0827-4149-9875-D03A1FC677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61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B72C0-0827-4149-9875-D03A1FC6773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42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91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10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655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0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06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60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84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1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36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91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78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E8F094F-73D5-4A9E-A438-1789FF92FFEC}" type="datetimeFigureOut">
              <a:rPr lang="ru-RU" smtClean="0"/>
              <a:t>13.05.2019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DF1FDFA-C397-4DFD-B7AF-F592E3BA64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09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utodraw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A816D-165B-400A-A62B-F1ACC6AF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997F9C-E749-44EA-8004-501C4C625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https://im0-tub-ru.yandex.net/i?id=8e7dbb9f71db4803aacd78d03cade852-l&amp;n=13">
            <a:extLst>
              <a:ext uri="{FF2B5EF4-FFF2-40B4-BE49-F238E27FC236}">
                <a16:creationId xmlns:a16="http://schemas.microsoft.com/office/drawing/2014/main" id="{B239EB57-2B3A-4829-9900-39B19392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93677"/>
            <a:ext cx="12183975" cy="710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66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621227B1-1586-4CEF-A0F1-E3C7FFBD4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9A7695ED-335C-4D08-AA65-0EDC2730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657600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6756B-C142-40E9-9BE3-86EC8D4B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794760"/>
            <a:ext cx="11471565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/>
              <a:t>http://weavesilk.com/</a:t>
            </a:r>
          </a:p>
        </p:txBody>
      </p:sp>
      <p:pic>
        <p:nvPicPr>
          <p:cNvPr id="21" name="Рисунок 4">
            <a:extLst>
              <a:ext uri="{FF2B5EF4-FFF2-40B4-BE49-F238E27FC236}">
                <a16:creationId xmlns:a16="http://schemas.microsoft.com/office/drawing/2014/main" id="{6E0ADAA2-2705-4AE5-998E-9AC42A7A1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9" b="18642"/>
          <a:stretch/>
        </p:blipFill>
        <p:spPr>
          <a:xfrm>
            <a:off x="20" y="10"/>
            <a:ext cx="12191980" cy="36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9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7AB80-AD7F-4306-B73A-398FF734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Анимация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3FDEDA-4CC4-47D5-99CC-0B9DE979A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733964"/>
            <a:ext cx="9784080" cy="348395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/>
              <a:t>Анимация</a:t>
            </a:r>
            <a:r>
              <a:rPr lang="ru-RU" sz="2800" dirty="0"/>
              <a:t> – иллюзия движения, достигаемая посредством процесса быстрого отображения последовательности изображений (двухмерных или трехмерных).</a:t>
            </a:r>
          </a:p>
        </p:txBody>
      </p:sp>
    </p:spTree>
    <p:extLst>
      <p:ext uri="{BB962C8B-B14F-4D97-AF65-F5344CB8AC3E}">
        <p14:creationId xmlns:p14="http://schemas.microsoft.com/office/powerpoint/2010/main" val="286865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C49E8-9369-489B-AE55-19DB77BA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ru-RU" dirty="0"/>
              <a:t>Виды анимации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1EE2C9-3441-4AB1-B2B1-49EFAB772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0" y="2011680"/>
            <a:ext cx="4893080" cy="4206240"/>
          </a:xfrm>
        </p:spPr>
        <p:txBody>
          <a:bodyPr>
            <a:normAutofit/>
          </a:bodyPr>
          <a:lstStyle/>
          <a:p>
            <a:r>
              <a:rPr lang="ru-RU" b="1" dirty="0"/>
              <a:t>Традиционная анимация (рисованная)</a:t>
            </a:r>
          </a:p>
          <a:p>
            <a:r>
              <a:rPr lang="ru-RU" b="1" dirty="0"/>
              <a:t>Покадровая анимация (кукольная)</a:t>
            </a:r>
          </a:p>
          <a:p>
            <a:r>
              <a:rPr lang="ru-RU" b="1" dirty="0"/>
              <a:t>Компьютерная анимация</a:t>
            </a:r>
          </a:p>
          <a:p>
            <a:pPr lvl="1"/>
            <a:r>
              <a:rPr lang="ru-RU" b="1" dirty="0"/>
              <a:t>2</a:t>
            </a:r>
            <a:r>
              <a:rPr lang="en-US" b="1" dirty="0"/>
              <a:t>D</a:t>
            </a:r>
          </a:p>
          <a:p>
            <a:pPr lvl="1"/>
            <a:r>
              <a:rPr lang="en-US" b="1" dirty="0"/>
              <a:t>3D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740ABC9-193E-4C81-A3BA-0AEA46995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9" r="9615" b="3"/>
          <a:stretch/>
        </p:blipFill>
        <p:spPr>
          <a:xfrm>
            <a:off x="6427893" y="2204720"/>
            <a:ext cx="2563707" cy="19261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62B814-E7A3-4B5D-A5FF-2867D7E48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30" b="5"/>
          <a:stretch/>
        </p:blipFill>
        <p:spPr>
          <a:xfrm>
            <a:off x="9150773" y="2204720"/>
            <a:ext cx="2563707" cy="192616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706F693-F836-4178-B61B-3E4257F51B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7" b="7"/>
          <a:stretch/>
        </p:blipFill>
        <p:spPr>
          <a:xfrm>
            <a:off x="6427893" y="4291753"/>
            <a:ext cx="2563707" cy="19261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6A52BB-33BA-48AF-BE96-2CDC392561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7" b="7"/>
          <a:stretch/>
        </p:blipFill>
        <p:spPr>
          <a:xfrm>
            <a:off x="9150773" y="4291753"/>
            <a:ext cx="2563707" cy="1926166"/>
          </a:xfrm>
          <a:prstGeom prst="rect">
            <a:avLst/>
          </a:prstGeom>
        </p:spPr>
      </p:pic>
      <p:sp>
        <p:nvSpPr>
          <p:cNvPr id="4" name="AutoShape 2" descr="C:\Users\%D0%96%D0%B5%D0%BD%D1%8F\Desktop\%D0%AE%D0%BD%D0%B8%D1%83%D0%BC\%D0%9A%D0%91%D0%B0%D0%B7\%D0%A3%D1%87%D0%B5%D0%B1%D0%BD%D0%B8%D0%BA %D1%87%D0%B0%D1%81%D1%82%D1%8C 2\images\pic5.png">
            <a:extLst>
              <a:ext uri="{FF2B5EF4-FFF2-40B4-BE49-F238E27FC236}">
                <a16:creationId xmlns:a16="http://schemas.microsoft.com/office/drawing/2014/main" id="{A4A1FA2A-E699-4DB8-9A36-66FE535F10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6" descr="C:\Users\%D0%96%D0%B5%D0%BD%D1%8F\Desktop\%D0%AE%D0%BD%D0%B8%D1%83%D0%BC\%D0%9A%D0%91%D0%B0%D0%B7\%D0%A3%D1%87%D0%B5%D0%B1%D0%BD%D0%B8%D0%BA %D1%87%D0%B0%D1%81%D1%82%D1%8C 2\images\pic13.jpg">
            <a:extLst>
              <a:ext uri="{FF2B5EF4-FFF2-40B4-BE49-F238E27FC236}">
                <a16:creationId xmlns:a16="http://schemas.microsoft.com/office/drawing/2014/main" id="{EE0138B9-882B-4C48-B81F-24A054572F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9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B38429-47B1-40A5-B47F-2BFA1CDE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C88F3B-5525-47B3-B296-64C24256F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К какому виду анимации относится мультик?</a:t>
            </a:r>
          </a:p>
          <a:p>
            <a:r>
              <a:rPr lang="ru-RU" dirty="0"/>
              <a:t>Дорога на Эльдорадо</a:t>
            </a:r>
          </a:p>
          <a:p>
            <a:r>
              <a:rPr lang="ru-RU" dirty="0"/>
              <a:t>Как приручить Дракона</a:t>
            </a:r>
          </a:p>
          <a:p>
            <a:r>
              <a:rPr lang="ru-RU" dirty="0" err="1"/>
              <a:t>Франкенвини</a:t>
            </a:r>
            <a:endParaRPr lang="ru-RU" dirty="0"/>
          </a:p>
          <a:p>
            <a:r>
              <a:rPr lang="ru-RU" dirty="0"/>
              <a:t>Вверх</a:t>
            </a:r>
          </a:p>
          <a:p>
            <a:r>
              <a:rPr lang="ru-RU" dirty="0"/>
              <a:t>Лис и Пес</a:t>
            </a:r>
          </a:p>
          <a:p>
            <a:r>
              <a:rPr lang="ru-RU" dirty="0"/>
              <a:t>Труп Невесты</a:t>
            </a:r>
          </a:p>
          <a:p>
            <a:r>
              <a:rPr lang="ru-RU" dirty="0"/>
              <a:t>Тачки</a:t>
            </a:r>
          </a:p>
          <a:p>
            <a:r>
              <a:rPr lang="ru-RU" dirty="0"/>
              <a:t>Большой кошачий побег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61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00D0F-6817-4ECC-9E1D-7A0CFDC6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ADACB1-2DD4-4E1C-81BB-6A3CE4608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Мультатор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8E7936-60A8-43B9-9870-F299E5C5E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0" y="2816642"/>
            <a:ext cx="3414768" cy="22840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74D456-7A15-4517-98E4-4DD196230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56" y="2803467"/>
            <a:ext cx="3383078" cy="22709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2A4DC7-A05C-48FC-8422-956CEF169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42" y="2816642"/>
            <a:ext cx="3422303" cy="22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5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9ACE0-B3C3-4E42-AAC0-9D938F87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6F79A3-2F79-4C3F-923A-7D7DF172D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3200" b="1" dirty="0"/>
              <a:t>Дизайнер</a:t>
            </a:r>
            <a:r>
              <a:rPr lang="ru-RU" sz="3200" dirty="0"/>
              <a:t> — специалист, разрабатывающий визуальную часть IT-продукта. Дизайнеры нужны при создании игр, сайтов и 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11289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1227B1-1586-4CEF-A0F1-E3C7FFBD4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176C41-C92A-496F-B716-76B2F757E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FCC2FC-7421-488E-A0AF-594DCAB1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48640"/>
            <a:ext cx="12188952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D1394-B67E-47AD-9656-E04B842D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09" y="685800"/>
            <a:ext cx="11471565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/>
              <a:t>Задание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1E2DFF-AF92-4C2A-84B0-777DB2D27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991" y="2432685"/>
            <a:ext cx="9144000" cy="5662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tx2"/>
                </a:solidFill>
              </a:rPr>
              <a:t> Используя </a:t>
            </a:r>
            <a:r>
              <a:rPr lang="en-US" sz="2000">
                <a:solidFill>
                  <a:schemeClr val="tx2"/>
                </a:solidFill>
                <a:hlinkClick r:id="rId2" tooltip="AutoDraw"/>
              </a:rPr>
              <a:t>AutoDraw</a:t>
            </a:r>
            <a:r>
              <a:rPr lang="en-US" sz="2000">
                <a:solidFill>
                  <a:schemeClr val="tx2"/>
                </a:solidFill>
              </a:rPr>
              <a:t>, нарисуй осьминога, краба и акулу.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E86524-13A9-4495-8661-917A756E60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" b="18426"/>
          <a:stretch/>
        </p:blipFill>
        <p:spPr>
          <a:xfrm>
            <a:off x="3171579" y="3097411"/>
            <a:ext cx="5838825" cy="3290690"/>
          </a:xfrm>
          <a:prstGeom prst="rect">
            <a:avLst/>
          </a:prstGeom>
        </p:spPr>
      </p:pic>
      <p:sp>
        <p:nvSpPr>
          <p:cNvPr id="4" name="AutoShape 2" descr="Рейтинг профессий">
            <a:extLst>
              <a:ext uri="{FF2B5EF4-FFF2-40B4-BE49-F238E27FC236}">
                <a16:creationId xmlns:a16="http://schemas.microsoft.com/office/drawing/2014/main" id="{4A3513F6-C054-4929-A993-8C9E45A23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C:\Users\%D0%96%D0%B5%D0%BD%D1%8F\Desktop\%D0%AE%D0%BD%D0%B8%D1%83%D0%BC\%D0%9A%D0%91%D0%B0%D0%B7\%D0%A3%D1%87%D0%B5%D0%B1%D0%BD%D0%B8%D0%BA %D1%87%D0%B0%D1%81%D1%82%D1%8C 2\images\pic2.png">
            <a:extLst>
              <a:ext uri="{FF2B5EF4-FFF2-40B4-BE49-F238E27FC236}">
                <a16:creationId xmlns:a16="http://schemas.microsoft.com/office/drawing/2014/main" id="{CF0E89E4-59B2-4BD8-973B-98F43BC5B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3175" y="0"/>
            <a:ext cx="964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06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1227B1-1586-4CEF-A0F1-E3C7FFBD4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176C41-C92A-496F-B716-76B2F757E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FCC2FC-7421-488E-A0AF-594DCAB1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48640"/>
            <a:ext cx="12188952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D1394-B67E-47AD-9656-E04B842D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09" y="685800"/>
            <a:ext cx="11471565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 dirty="0" err="1"/>
              <a:t>Задание</a:t>
            </a:r>
            <a:r>
              <a:rPr lang="en-US" sz="6000" spc="150" dirty="0"/>
              <a:t> </a:t>
            </a:r>
            <a:r>
              <a:rPr lang="ru-RU" sz="6000" spc="150" dirty="0"/>
              <a:t>2</a:t>
            </a:r>
            <a:endParaRPr lang="en-US" sz="6000" spc="15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1E2DFF-AF92-4C2A-84B0-777DB2D27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524" y="2677047"/>
            <a:ext cx="9144000" cy="5662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ru-RU" sz="2800" dirty="0"/>
              <a:t> Нарисуй грузовик, машину, велосипед и катер.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AutoShape 2" descr="Рейтинг профессий">
            <a:extLst>
              <a:ext uri="{FF2B5EF4-FFF2-40B4-BE49-F238E27FC236}">
                <a16:creationId xmlns:a16="http://schemas.microsoft.com/office/drawing/2014/main" id="{4A3513F6-C054-4929-A993-8C9E45A23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C:\Users\%D0%96%D0%B5%D0%BD%D1%8F\Desktop\%D0%AE%D0%BD%D0%B8%D1%83%D0%BC\%D0%9A%D0%91%D0%B0%D0%B7\%D0%A3%D1%87%D0%B5%D0%B1%D0%BD%D0%B8%D0%BA %D1%87%D0%B0%D1%81%D1%82%D1%8C 2\images\pic2.png">
            <a:extLst>
              <a:ext uri="{FF2B5EF4-FFF2-40B4-BE49-F238E27FC236}">
                <a16:creationId xmlns:a16="http://schemas.microsoft.com/office/drawing/2014/main" id="{CF0E89E4-59B2-4BD8-973B-98F43BC5B6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3175" y="0"/>
            <a:ext cx="964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58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A2F4B-A712-49E9-AEAB-BD94A11D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ru-RU" dirty="0"/>
              <a:t>Графика</a:t>
            </a:r>
          </a:p>
        </p:txBody>
      </p:sp>
      <p:pic>
        <p:nvPicPr>
          <p:cNvPr id="1026" name="Picture 2" descr="http://s4.thingpic.com/images/xt/9geWKYgGY4o8AeXVetfbBGhi.jpeg">
            <a:extLst>
              <a:ext uri="{FF2B5EF4-FFF2-40B4-BE49-F238E27FC236}">
                <a16:creationId xmlns:a16="http://schemas.microsoft.com/office/drawing/2014/main" id="{E78FA4EF-20EC-4149-8177-455A208E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8" y="2120054"/>
            <a:ext cx="6130569" cy="378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F2C4FF1-9397-41E2-ABA6-AECE9A0E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9" y="2045110"/>
            <a:ext cx="3366999" cy="4172810"/>
          </a:xfrm>
        </p:spPr>
        <p:txBody>
          <a:bodyPr>
            <a:normAutofit/>
          </a:bodyPr>
          <a:lstStyle/>
          <a:p>
            <a:r>
              <a:rPr lang="ru-RU" sz="3200" dirty="0"/>
              <a:t>ВЕКТОРНАЯ</a:t>
            </a:r>
          </a:p>
          <a:p>
            <a:r>
              <a:rPr lang="ru-RU" sz="3200" dirty="0"/>
              <a:t>РАСТРОВАЯ </a:t>
            </a:r>
          </a:p>
          <a:p>
            <a:r>
              <a:rPr lang="ru-RU" sz="3200" dirty="0"/>
              <a:t>ФРАКТАЛЬНАЯ</a:t>
            </a:r>
          </a:p>
        </p:txBody>
      </p:sp>
    </p:spTree>
    <p:extLst>
      <p:ext uri="{BB962C8B-B14F-4D97-AF65-F5344CB8AC3E}">
        <p14:creationId xmlns:p14="http://schemas.microsoft.com/office/powerpoint/2010/main" val="84692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C236C-C481-484A-8B0E-125EB414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9FE459-2D8A-46A6-AD9F-B2B2A5198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s://im0-tub-ru.yandex.net/i?id=189b97a0d7ba0dfa3365897aaacd369a-l&amp;n=13">
            <a:extLst>
              <a:ext uri="{FF2B5EF4-FFF2-40B4-BE49-F238E27FC236}">
                <a16:creationId xmlns:a16="http://schemas.microsoft.com/office/drawing/2014/main" id="{0D20CAFE-4B66-4799-BDCB-5927C40C6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" t="43971" r="3132" b="7340"/>
          <a:stretch/>
        </p:blipFill>
        <p:spPr bwMode="auto">
          <a:xfrm>
            <a:off x="653915" y="2011680"/>
            <a:ext cx="10590363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55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D69CC-BFDD-4845-98D5-8AE3EC77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F83A1-B6FD-423A-B802-DDEB5A463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s://im0-tub-ru.yandex.net/i?id=d6d883b49739bc840cab9c0b60a5cf83-l&amp;n=13">
            <a:extLst>
              <a:ext uri="{FF2B5EF4-FFF2-40B4-BE49-F238E27FC236}">
                <a16:creationId xmlns:a16="http://schemas.microsoft.com/office/drawing/2014/main" id="{1D8509F1-BA66-4D17-A553-A7D50585F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4"/>
          <a:stretch/>
        </p:blipFill>
        <p:spPr bwMode="auto">
          <a:xfrm>
            <a:off x="1202919" y="2011680"/>
            <a:ext cx="9822306" cy="432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76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8A4CD-7784-4FA2-9C4B-0F6813BF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4C319D-8F61-43F1-8FC8-5105F761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9" y="3693202"/>
            <a:ext cx="6029191" cy="205596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098" name="Picture 2" descr="http://paberish.me/wp-content/uploads/siamese-cats-clipart-file-peo-kitten-4-svg-wikimedia-commons.png">
            <a:extLst>
              <a:ext uri="{FF2B5EF4-FFF2-40B4-BE49-F238E27FC236}">
                <a16:creationId xmlns:a16="http://schemas.microsoft.com/office/drawing/2014/main" id="{D58AD8CA-3A79-46F2-9644-52C5E82A1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57" y="2098128"/>
            <a:ext cx="4338536" cy="433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ngimg.com/uploads/cat/cat_PNG50448.png">
            <a:extLst>
              <a:ext uri="{FF2B5EF4-FFF2-40B4-BE49-F238E27FC236}">
                <a16:creationId xmlns:a16="http://schemas.microsoft.com/office/drawing/2014/main" id="{8FFC6474-6F1B-4831-82EA-4C6E4921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53" y="2163176"/>
            <a:ext cx="3641071" cy="422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4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21227B1-1586-4CEF-A0F1-E3C7FFBD4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25" name="Picture 2" descr="http://4put.ru/pictures/max/418/1284777.jpg">
            <a:extLst>
              <a:ext uri="{FF2B5EF4-FFF2-40B4-BE49-F238E27FC236}">
                <a16:creationId xmlns:a16="http://schemas.microsoft.com/office/drawing/2014/main" id="{127A3832-C847-47D0-970E-5C697C7584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" b="66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459C3A3-8B02-4FAB-91CE-E81E1BA31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48" y="2059012"/>
            <a:ext cx="12188952" cy="18288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90307-364D-405B-96AA-6B2A18C8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2166364"/>
            <a:ext cx="11471565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>
                <a:solidFill>
                  <a:schemeClr val="bg1"/>
                </a:solidFill>
              </a:rPr>
              <a:t>ФРАКТАЛЬНАЯ графика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DB366A7-87C2-43BB-AF03-1AF039EE1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8" y="3887812"/>
            <a:ext cx="12188952" cy="4572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20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Окаймление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67</Words>
  <Application>Microsoft Office PowerPoint</Application>
  <PresentationFormat>Широкоэкранный</PresentationFormat>
  <Paragraphs>33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Calibri</vt:lpstr>
      <vt:lpstr>Corbel</vt:lpstr>
      <vt:lpstr>Wingdings</vt:lpstr>
      <vt:lpstr>Окаймление</vt:lpstr>
      <vt:lpstr>Презентация PowerPoint</vt:lpstr>
      <vt:lpstr>Дизайнер</vt:lpstr>
      <vt:lpstr>Задание 1</vt:lpstr>
      <vt:lpstr>Задание 2</vt:lpstr>
      <vt:lpstr>Графика</vt:lpstr>
      <vt:lpstr>Презентация PowerPoint</vt:lpstr>
      <vt:lpstr>Презентация PowerPoint</vt:lpstr>
      <vt:lpstr>Презентация PowerPoint</vt:lpstr>
      <vt:lpstr>ФРАКТАЛЬНАЯ графика</vt:lpstr>
      <vt:lpstr>http://weavesilk.com/</vt:lpstr>
      <vt:lpstr>Анимация</vt:lpstr>
      <vt:lpstr>Виды анимации</vt:lpstr>
      <vt:lpstr>Задание 4</vt:lpstr>
      <vt:lpstr>Задание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94 %</dc:title>
  <dc:creator>Женя</dc:creator>
  <cp:lastModifiedBy>Женя</cp:lastModifiedBy>
  <cp:revision>3</cp:revision>
  <dcterms:created xsi:type="dcterms:W3CDTF">2018-09-30T04:52:47Z</dcterms:created>
  <dcterms:modified xsi:type="dcterms:W3CDTF">2019-05-13T04:54:36Z</dcterms:modified>
</cp:coreProperties>
</file>